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67" r:id="rId15"/>
    <p:sldId id="266" r:id="rId16"/>
    <p:sldId id="271" r:id="rId17"/>
    <p:sldId id="268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47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5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55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39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66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0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56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5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6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5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6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181C3-066D-460E-9F44-D1F64118C459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5AE9-ACCA-46AE-8FBF-AC6B58C44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922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06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DataSW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kopo36 </a:t>
            </a:r>
            <a:r>
              <a:rPr lang="ko-KR" altLang="en-US" dirty="0" smtClean="0"/>
              <a:t>허정원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84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53" y="1139653"/>
            <a:ext cx="2099847" cy="20226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편집기에서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문자열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변경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850899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:3,7s/snow/rain : 3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라인과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7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라인 사이에서 처음 만나는 단어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교체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82479"/>
          <a:stretch/>
        </p:blipFill>
        <p:spPr>
          <a:xfrm>
            <a:off x="976453" y="3162300"/>
            <a:ext cx="3811685" cy="397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138" y="1291743"/>
            <a:ext cx="2554764" cy="2267913"/>
          </a:xfrm>
          <a:prstGeom prst="rect">
            <a:avLst/>
          </a:prstGeom>
        </p:spPr>
      </p:pic>
      <p:sp>
        <p:nvSpPr>
          <p:cNvPr id="9" name="내용 개체 틀 3"/>
          <p:cNvSpPr txBox="1">
            <a:spLocks/>
          </p:cNvSpPr>
          <p:nvPr/>
        </p:nvSpPr>
        <p:spPr>
          <a:xfrm>
            <a:off x="520700" y="3638548"/>
            <a:ext cx="10515600" cy="850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:3,7s/snow/rain/g : 3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라인과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7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라인 사이에서 만나는 모든 단어 교체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04" y="4162283"/>
            <a:ext cx="2855450" cy="22291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53" y="4162283"/>
            <a:ext cx="2695951" cy="222916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926987" y="2362798"/>
            <a:ext cx="419422" cy="21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45804" y="1736551"/>
            <a:ext cx="419422" cy="299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32989" y="1992992"/>
            <a:ext cx="419422" cy="299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45804" y="2600352"/>
            <a:ext cx="419422" cy="299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14717" y="4965696"/>
            <a:ext cx="1010533" cy="225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927600" y="5013182"/>
            <a:ext cx="1056502" cy="26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43408" y="6121399"/>
            <a:ext cx="1981843" cy="2700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05006" y="1612950"/>
            <a:ext cx="419422" cy="21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388888" y="1804004"/>
            <a:ext cx="419422" cy="21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89516" y="2953252"/>
            <a:ext cx="1348883" cy="2090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편집기에서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문자열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변경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888999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:s/snow//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커서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아래로 만나는 첫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번째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단어를 지운다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54" y="1301561"/>
            <a:ext cx="2497602" cy="2010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56" y="1301561"/>
            <a:ext cx="2751630" cy="2010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78139"/>
          <a:stretch/>
        </p:blipFill>
        <p:spPr>
          <a:xfrm>
            <a:off x="959054" y="6191653"/>
            <a:ext cx="4077310" cy="4504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468" y="4133966"/>
            <a:ext cx="2219635" cy="2057687"/>
          </a:xfrm>
          <a:prstGeom prst="rect">
            <a:avLst/>
          </a:prstGeom>
        </p:spPr>
      </p:pic>
      <p:sp>
        <p:nvSpPr>
          <p:cNvPr id="11" name="내용 개체 틀 3"/>
          <p:cNvSpPr txBox="1">
            <a:spLocks/>
          </p:cNvSpPr>
          <p:nvPr/>
        </p:nvSpPr>
        <p:spPr>
          <a:xfrm>
            <a:off x="520700" y="3688973"/>
            <a:ext cx="10515600" cy="88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⑥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:s/snow//g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커서 아래로 만나는 모든 단어를 지운다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54" y="4133472"/>
            <a:ext cx="2212749" cy="205818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31319" y="5981700"/>
            <a:ext cx="1154681" cy="2099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31318" y="3101664"/>
            <a:ext cx="1154681" cy="2099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083896" y="1769998"/>
            <a:ext cx="418004" cy="305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99656" y="4715345"/>
            <a:ext cx="1357844" cy="23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68798" y="1772863"/>
            <a:ext cx="58515" cy="302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49396" y="4870318"/>
            <a:ext cx="49704" cy="323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2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편집기에서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문자열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변경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2679699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⑦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:20s/snow/rain : 20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라인에서만 처음 만나는 단어 교체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7" y="1280334"/>
            <a:ext cx="3019846" cy="5477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23" y="1280334"/>
            <a:ext cx="2981741" cy="52775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82119" y="6548020"/>
            <a:ext cx="1624581" cy="2099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85406" y="5765800"/>
            <a:ext cx="513293" cy="284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17896" y="5765800"/>
            <a:ext cx="506904" cy="305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편집기에서 유용한 사용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2679699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여러 개 파일을 동시에 편집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vi filename1.txt filename2.txt filename3.txt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vi *.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txt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24" y="3797300"/>
            <a:ext cx="3333180" cy="17623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87" y="3797300"/>
            <a:ext cx="3305636" cy="1762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23" y="3797300"/>
            <a:ext cx="3204726" cy="17700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8756" b="2534"/>
          <a:stretch/>
        </p:blipFill>
        <p:spPr>
          <a:xfrm>
            <a:off x="885124" y="2356852"/>
            <a:ext cx="6735115" cy="4732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b="7156"/>
          <a:stretch/>
        </p:blipFill>
        <p:spPr>
          <a:xfrm>
            <a:off x="885124" y="2864184"/>
            <a:ext cx="3067478" cy="4953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87929" y="2365508"/>
            <a:ext cx="4732310" cy="2252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87929" y="2908865"/>
            <a:ext cx="1064673" cy="2193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90042" y="5753454"/>
            <a:ext cx="7210208" cy="496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개의 파일을 동시에 편집할 수 있는 편집기가 실행된다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3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편집기에서 유용한 사용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2679699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vi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에서는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마지막행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명령 모드에서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bn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다음파일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: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bp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이전파일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, e#(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이전에 편집하던 파일로 돌아갈 수 있다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40131" y="2463309"/>
            <a:ext cx="2734274" cy="1733792"/>
            <a:chOff x="8349875" y="2476255"/>
            <a:chExt cx="2734274" cy="17337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t="7965"/>
            <a:stretch/>
          </p:blipFill>
          <p:spPr>
            <a:xfrm>
              <a:off x="8349875" y="2476255"/>
              <a:ext cx="1114581" cy="17272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2305" y="2476255"/>
              <a:ext cx="1571844" cy="1733792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261827" y="2463309"/>
            <a:ext cx="2544561" cy="1740146"/>
            <a:chOff x="1130209" y="2476255"/>
            <a:chExt cx="2544561" cy="174014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209" y="2476256"/>
              <a:ext cx="960634" cy="17272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b="3859"/>
            <a:stretch/>
          </p:blipFill>
          <p:spPr>
            <a:xfrm>
              <a:off x="2131505" y="2476255"/>
              <a:ext cx="1543265" cy="174014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4652384" y="2479189"/>
            <a:ext cx="2810485" cy="1724266"/>
            <a:chOff x="4657256" y="2519123"/>
            <a:chExt cx="2810485" cy="172426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7256" y="2519123"/>
              <a:ext cx="1121244" cy="172426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9686" y="2519123"/>
              <a:ext cx="1648055" cy="1724266"/>
            </a:xfrm>
            <a:prstGeom prst="rect">
              <a:avLst/>
            </a:prstGeom>
          </p:spPr>
        </p:pic>
      </p:grpSp>
      <p:sp>
        <p:nvSpPr>
          <p:cNvPr id="16" name="내용 개체 틀 2"/>
          <p:cNvSpPr txBox="1">
            <a:spLocks/>
          </p:cNvSpPr>
          <p:nvPr/>
        </p:nvSpPr>
        <p:spPr>
          <a:xfrm>
            <a:off x="1168980" y="4428180"/>
            <a:ext cx="10333209" cy="1314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: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bn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	: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	:e#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다음파일로 넘어간다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이전파일로 돌아온다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이전에 편집하던 파일로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			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돌아간다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73403" y="3918863"/>
            <a:ext cx="513293" cy="2845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801111" y="3918863"/>
            <a:ext cx="513293" cy="2845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569272" y="3905917"/>
            <a:ext cx="513293" cy="2845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편집기에서 유용한 사용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812799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b)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편집모드에서 기타 명령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:!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ls (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쉘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명령어 실행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26450" b="-2"/>
          <a:stretch/>
        </p:blipFill>
        <p:spPr>
          <a:xfrm>
            <a:off x="1163365" y="1750624"/>
            <a:ext cx="3896269" cy="2172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65" y="2054205"/>
            <a:ext cx="1600423" cy="17528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65" y="4174692"/>
            <a:ext cx="1600423" cy="20174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2982"/>
          <a:stretch/>
        </p:blipFill>
        <p:spPr>
          <a:xfrm>
            <a:off x="2948123" y="4174692"/>
            <a:ext cx="4791744" cy="118300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317256" y="5819852"/>
            <a:ext cx="663944" cy="3722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39867" y="1750624"/>
            <a:ext cx="3993372" cy="4479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:!ls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현재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작업 중인 텍스트 파일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편집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화면에서 빠르게 현재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디렉토리의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목록을 확인하고 싶을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때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사용할 수 있다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filename1.txt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의 편집기를 실행하고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:!ls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를 실행하면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현재 파일 목록을 확인할 수 있다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편집기에서 유용한 사용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1041399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:e filename (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현재파일에서 다른 파일을 연다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.)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61" y="1434004"/>
            <a:ext cx="2057687" cy="17147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576" y="1434004"/>
            <a:ext cx="1600423" cy="1724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61" y="4225070"/>
            <a:ext cx="3267531" cy="1743318"/>
          </a:xfrm>
          <a:prstGeom prst="rect">
            <a:avLst/>
          </a:prstGeom>
        </p:spPr>
      </p:pic>
      <p:sp>
        <p:nvSpPr>
          <p:cNvPr id="12" name="내용 개체 틀 3"/>
          <p:cNvSpPr txBox="1">
            <a:spLocks/>
          </p:cNvSpPr>
          <p:nvPr/>
        </p:nvSpPr>
        <p:spPr>
          <a:xfrm>
            <a:off x="520700" y="3556240"/>
            <a:ext cx="10515600" cy="1041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[:f] or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[ctrl-g] (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현재 파일 명 등의 상황을 볼 수 있다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.)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69129" y="2864151"/>
            <a:ext cx="1818976" cy="2845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69129" y="5683796"/>
            <a:ext cx="3165663" cy="284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332354" y="1434004"/>
            <a:ext cx="3993372" cy="201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filename1.txt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의 편집기에서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:e filename2.txt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를 실행하면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filename2.txt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편집기가 실행된다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7332354" y="4203682"/>
            <a:ext cx="3993372" cy="201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:f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를 실행하면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파일명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filename2.txt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와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진행상황을 확인할 수 있다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4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편집기에서 유용한 사용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2679699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현재파일을 다른 이름으로 저장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:w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newfilename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81404" y="2107820"/>
            <a:ext cx="3362794" cy="2404115"/>
            <a:chOff x="2987193" y="2523956"/>
            <a:chExt cx="3362794" cy="24041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7193" y="2523956"/>
              <a:ext cx="3362794" cy="1940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193" y="2717963"/>
              <a:ext cx="3362794" cy="221010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741" y="2107819"/>
            <a:ext cx="2080082" cy="24041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54" y="2107819"/>
            <a:ext cx="2581635" cy="15718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988" y="2107819"/>
            <a:ext cx="2255843" cy="24041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77024" y="4254500"/>
            <a:ext cx="1835018" cy="2574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57612" y="3395071"/>
            <a:ext cx="1256472" cy="284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142987" y="2107818"/>
            <a:ext cx="2255844" cy="2404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217078" y="4872860"/>
            <a:ext cx="10245922" cy="107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:w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newfilename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을 실행하면 해당 파일의 내용이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newfilename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의 파일명으로 저장된다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편집기에서 유용한 사용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2679699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:3,6 w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newfilename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(3~6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라인 내용만 저장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77" y="1919564"/>
            <a:ext cx="2381582" cy="22196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73" y="2405407"/>
            <a:ext cx="2581635" cy="1733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322" y="2748355"/>
            <a:ext cx="1991003" cy="13908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54139" y="3881765"/>
            <a:ext cx="2179923" cy="2574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87151" y="3881765"/>
            <a:ext cx="1433965" cy="257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60620" y="2490920"/>
            <a:ext cx="1303078" cy="976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88321" y="2771947"/>
            <a:ext cx="1991003" cy="136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003139" y="4710555"/>
            <a:ext cx="7975049" cy="1383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:3,6 w newfilename1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을 실행하면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해당파일의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3~6line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의 내용이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newfilename1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의 파일명으로 저장된다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9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편집기에서 유용한 사용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0700" y="787401"/>
            <a:ext cx="10515600" cy="2679699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:w %.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bak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(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현재파일을 백업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2256"/>
          <a:stretch/>
        </p:blipFill>
        <p:spPr>
          <a:xfrm>
            <a:off x="1346050" y="2049073"/>
            <a:ext cx="1667108" cy="23464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230"/>
          <a:stretch/>
        </p:blipFill>
        <p:spPr>
          <a:xfrm>
            <a:off x="3118484" y="2049073"/>
            <a:ext cx="1619476" cy="2375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2049073"/>
            <a:ext cx="2600688" cy="19243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2999"/>
          <a:stretch/>
        </p:blipFill>
        <p:spPr>
          <a:xfrm>
            <a:off x="8461870" y="2049073"/>
            <a:ext cx="2029108" cy="21068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56332" y="4154023"/>
            <a:ext cx="941963" cy="27009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99415" y="2726640"/>
            <a:ext cx="1862269" cy="289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61870" y="2049073"/>
            <a:ext cx="2029108" cy="210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179604" y="4824733"/>
            <a:ext cx="7210208" cy="496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:w %.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bak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을 실행하면 해당 파일의 내용이 백업파일로 저장된다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22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400" y="-127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용어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정리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2642" y="856457"/>
            <a:ext cx="7105651" cy="53292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74569" y="842170"/>
            <a:ext cx="6991349" cy="524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5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400" y="-127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내용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정리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158037" y="1824037"/>
            <a:ext cx="5753100" cy="4314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87102" y="1824037"/>
            <a:ext cx="5753100" cy="4314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0671" r="1627" b="8840"/>
          <a:stretch/>
        </p:blipFill>
        <p:spPr>
          <a:xfrm rot="5400000">
            <a:off x="3235468" y="2216292"/>
            <a:ext cx="5753099" cy="35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편집기 기본사용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0700" y="787401"/>
            <a:ext cx="10960100" cy="95249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①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mytest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②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mytest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라는 파일을 만들고 파일에 내용을 기입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47" y="2051426"/>
            <a:ext cx="3620005" cy="1105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3126" b="-1"/>
          <a:stretch/>
        </p:blipFill>
        <p:spPr>
          <a:xfrm>
            <a:off x="7002229" y="2051426"/>
            <a:ext cx="3343742" cy="388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353" y="3468006"/>
            <a:ext cx="1914792" cy="146705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663561" y="5241348"/>
            <a:ext cx="4337189" cy="178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touch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mytest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mytest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생성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tree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생성 확인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내용 기입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651" y="2915479"/>
            <a:ext cx="1952898" cy="2019582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7332429" y="5410146"/>
            <a:ext cx="3945171" cy="87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vi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mytest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: vi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편집기 실행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편집기 기본사용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0700" y="787401"/>
            <a:ext cx="10960100" cy="825499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③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명령모드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입력모드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마지막 행 명령모드를 전환하면서 작업</a:t>
            </a:r>
          </a:p>
          <a:p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④ 각 모드에서 편집기 명령으로 제시한 키를 사용하여 실습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" r="62814" b="-912"/>
          <a:stretch/>
        </p:blipFill>
        <p:spPr>
          <a:xfrm>
            <a:off x="4790580" y="2160414"/>
            <a:ext cx="2008565" cy="2441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138" y="2160414"/>
            <a:ext cx="2057687" cy="2486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11" y="2144365"/>
            <a:ext cx="1981477" cy="2457793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238111" y="4864101"/>
            <a:ext cx="9740900" cy="153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      esc			           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	             :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명령모드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		     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입력모드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	          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마지막 행 명령모드</a:t>
            </a:r>
            <a:endParaRPr lang="ko-KR" altLang="en-US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편집기 기본사용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0700" y="787401"/>
            <a:ext cx="10960100" cy="698499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⑤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삭제 실습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한 줄 전부 지우기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dd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),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커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뒤로 지우기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(D) 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67" y="1983515"/>
            <a:ext cx="1724266" cy="1895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10" y="1983515"/>
            <a:ext cx="1638529" cy="1962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416" y="1969666"/>
            <a:ext cx="1619476" cy="197195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241171" y="4187548"/>
            <a:ext cx="10361950" cy="11571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  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dd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		D			             d2d 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한 줄 전부 지우기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커서 뒤로 지우기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   2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줄 지우기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번라인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a1a1a1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 삭제됨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1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번라인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b2b2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삭제됨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   1, 2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번라인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동시삭제</a:t>
            </a:r>
          </a:p>
          <a:p>
            <a:pPr lvl="1"/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2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편집기 기본사용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0700" y="787401"/>
            <a:ext cx="10960100" cy="3132137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⑥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복사 실습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한 줄을 카피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yy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한 후 필요한 위치로 복사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(p)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61" y="1947587"/>
            <a:ext cx="1619476" cy="1971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115"/>
          <a:stretch/>
        </p:blipFill>
        <p:spPr>
          <a:xfrm>
            <a:off x="6503692" y="1933074"/>
            <a:ext cx="1962424" cy="20912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054" y="1909482"/>
            <a:ext cx="1667108" cy="3143689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233150" y="4227653"/>
            <a:ext cx="9504012" cy="213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  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yy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  p			        y4y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한 줄을 카피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    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복사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붙여넣기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4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줄을 카피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						   p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				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복사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붙여넣기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						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1573"/>
          <a:stretch/>
        </p:blipFill>
        <p:spPr>
          <a:xfrm>
            <a:off x="3444874" y="1941095"/>
            <a:ext cx="1494657" cy="19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편집기 기본사용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0700" y="787401"/>
            <a:ext cx="10960100" cy="622299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⑦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변경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어떤 단어를 선택한 후 변경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(banana -&gt; apple (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cw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 )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282" y="2165417"/>
            <a:ext cx="2457793" cy="14861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071" y="1889153"/>
            <a:ext cx="2619741" cy="1762371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233150" y="4075254"/>
            <a:ext cx="9434847" cy="1157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banana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선택 후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cw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          apple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입력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	         :q!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변경할 단어에서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cw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	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대체할 단어 입력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	      vi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종료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003" y="2165417"/>
            <a:ext cx="2951283" cy="14861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96386" y="2603500"/>
            <a:ext cx="742114" cy="319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50573" y="2610595"/>
            <a:ext cx="742114" cy="319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7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0700" y="1"/>
            <a:ext cx="10515600" cy="787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편집기에서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문자열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itchFamily="50" charset="-127"/>
              </a:rPr>
              <a:t>변경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962400" y="571503"/>
            <a:ext cx="7886700" cy="91439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:s/snow/rain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커서 아래로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만나는 첫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번째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단어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교체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34254" y="1097801"/>
            <a:ext cx="5534072" cy="2029109"/>
            <a:chOff x="4317814" y="1397085"/>
            <a:chExt cx="5534072" cy="202910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7814" y="1397085"/>
              <a:ext cx="2600688" cy="20291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8502" y="1397086"/>
              <a:ext cx="2933384" cy="2029108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4334254" y="3894508"/>
            <a:ext cx="5526697" cy="2116277"/>
            <a:chOff x="4317813" y="3903523"/>
            <a:chExt cx="5526697" cy="211627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7813" y="3903523"/>
              <a:ext cx="2783477" cy="211627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1290" y="3903523"/>
              <a:ext cx="2743220" cy="1842461"/>
            </a:xfrm>
            <a:prstGeom prst="rect">
              <a:avLst/>
            </a:prstGeom>
          </p:spPr>
        </p:pic>
      </p:grpSp>
      <p:sp>
        <p:nvSpPr>
          <p:cNvPr id="16" name="내용 개체 틀 3"/>
          <p:cNvSpPr txBox="1">
            <a:spLocks/>
          </p:cNvSpPr>
          <p:nvPr/>
        </p:nvSpPr>
        <p:spPr>
          <a:xfrm>
            <a:off x="3962400" y="3437309"/>
            <a:ext cx="7886700" cy="91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None/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:s/snow/rain/g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커서 아래로 만나는 모든 단어 교체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85" y="885454"/>
            <a:ext cx="2905530" cy="531569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902200" y="1905000"/>
            <a:ext cx="5461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32700" y="2036040"/>
            <a:ext cx="5461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43549" y="4774723"/>
            <a:ext cx="1123929" cy="266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327026" y="4774722"/>
            <a:ext cx="1083673" cy="266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520878" y="2868886"/>
            <a:ext cx="1422722" cy="2580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545808" y="5752762"/>
            <a:ext cx="1715292" cy="25802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73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</TotalTime>
  <Words>484</Words>
  <Application>Microsoft Office PowerPoint</Application>
  <PresentationFormat>와이드스크린</PresentationFormat>
  <Paragraphs>85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Office Theme</vt:lpstr>
      <vt:lpstr>리눅스 06강</vt:lpstr>
      <vt:lpstr>용어 정리</vt:lpstr>
      <vt:lpstr>내용 정리</vt:lpstr>
      <vt:lpstr>편집기 기본사용 실습하기</vt:lpstr>
      <vt:lpstr>편집기 기본사용 실습하기</vt:lpstr>
      <vt:lpstr>편집기 기본사용 실습하기</vt:lpstr>
      <vt:lpstr>편집기 기본사용 실습하기</vt:lpstr>
      <vt:lpstr>편집기 기본사용 실습하기</vt:lpstr>
      <vt:lpstr>편집기에서 문자열 변경 실습하기</vt:lpstr>
      <vt:lpstr>편집기에서 문자열 변경 실습하기</vt:lpstr>
      <vt:lpstr>편집기에서 문자열 변경 실습하기</vt:lpstr>
      <vt:lpstr>편집기에서 문자열 변경 실습하기</vt:lpstr>
      <vt:lpstr>편집기에서 유용한 사용 실습하기</vt:lpstr>
      <vt:lpstr>편집기에서 유용한 사용 실습하기</vt:lpstr>
      <vt:lpstr>편집기에서 유용한 사용 실습하기</vt:lpstr>
      <vt:lpstr>편집기에서 유용한 사용 실습하기</vt:lpstr>
      <vt:lpstr>편집기에서 유용한 사용 실습하기</vt:lpstr>
      <vt:lpstr>편집기에서 유용한 사용 실습하기</vt:lpstr>
      <vt:lpstr>편집기에서 유용한 사용 실습하기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06강</dc:title>
  <dc:creator>DataSWB</dc:creator>
  <cp:lastModifiedBy>DataSWB</cp:lastModifiedBy>
  <cp:revision>38</cp:revision>
  <dcterms:created xsi:type="dcterms:W3CDTF">2023-04-17T00:07:27Z</dcterms:created>
  <dcterms:modified xsi:type="dcterms:W3CDTF">2023-04-17T04:07:50Z</dcterms:modified>
</cp:coreProperties>
</file>